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46"/>
    <p:restoredTop sz="94607"/>
  </p:normalViewPr>
  <p:slideViewPr>
    <p:cSldViewPr snapToGrid="0" snapToObjects="1" showGuides="1">
      <p:cViewPr varScale="1">
        <p:scale>
          <a:sx n="117" d="100"/>
          <a:sy n="117" d="100"/>
        </p:scale>
        <p:origin x="184" y="27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694E42-C96E-2247-B988-86B45EA6191C}" type="datetimeFigureOut">
              <a:rPr kumimoji="1" lang="ja-JP" altLang="en-US" smtClean="0"/>
              <a:t>2018/1/15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200F6E-F00C-3648-99A7-1AA74B7443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840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2018/1/15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5954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2018/1/15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6285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2018/1/15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4273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2018/1/15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8064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2018/1/15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201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2018/1/15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464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2018/1/15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5779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2018/1/15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980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2018/1/15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0829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2018/1/15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2650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1998-3E94-494D-982A-B38312C10FAA}" type="datetimeFigureOut">
              <a:rPr kumimoji="1" lang="ja-JP" altLang="en-US" smtClean="0"/>
              <a:t>2018/1/15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554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61998-3E94-494D-982A-B38312C10FAA}" type="datetimeFigureOut">
              <a:rPr kumimoji="1" lang="ja-JP" altLang="en-US" smtClean="0"/>
              <a:t>2018/1/15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C905B9-257F-E540-BB52-5F3384DA3E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9645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ja-JP" dirty="0" smtClean="0"/>
              <a:t>Computational Physics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 smtClean="0"/>
              <a:t>2017/12/22</a:t>
            </a:r>
            <a:endParaRPr lang="en-US" altLang="ja-JP" dirty="0"/>
          </a:p>
          <a:p>
            <a:r>
              <a:rPr kumimoji="1" lang="en-US" altLang="ja-JP" dirty="0" smtClean="0"/>
              <a:t>24F17017	</a:t>
            </a:r>
            <a:r>
              <a:rPr lang="en-US" altLang="ja-JP" dirty="0" smtClean="0"/>
              <a:t>Shohei Goda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3489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64724" y="397783"/>
            <a:ext cx="10515600" cy="1325563"/>
          </a:xfrm>
        </p:spPr>
        <p:txBody>
          <a:bodyPr/>
          <a:lstStyle/>
          <a:p>
            <a:pPr algn="ctr"/>
            <a:r>
              <a:rPr kumimoji="1" lang="en-US" altLang="ja-JP" dirty="0" smtClean="0"/>
              <a:t>The total number of neutron up to t=5.0</a:t>
            </a:r>
            <a:br>
              <a:rPr kumimoji="1" lang="en-US" altLang="ja-JP" dirty="0" smtClean="0"/>
            </a:br>
            <a:r>
              <a:rPr lang="en-US" altLang="ja-JP" dirty="0" smtClean="0"/>
              <a:t>and a spatial distribution at t=5.0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485" y="2330316"/>
            <a:ext cx="5504543" cy="416392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255" y="2330316"/>
            <a:ext cx="5434269" cy="4163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820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Change the box size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72" y="2090056"/>
            <a:ext cx="5666470" cy="4323443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9338" y="2090056"/>
            <a:ext cx="5675098" cy="4323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355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Change the random step to [-0.1,0.1)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1942" y="2133600"/>
            <a:ext cx="5689233" cy="4347869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507" y="2133600"/>
            <a:ext cx="5738496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23741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3174</TotalTime>
  <Words>24</Words>
  <Application>Microsoft Macintosh PowerPoint</Application>
  <PresentationFormat>ワイド画面</PresentationFormat>
  <Paragraphs>6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Yu Gothic</vt:lpstr>
      <vt:lpstr>Yu Gothic Light</vt:lpstr>
      <vt:lpstr>Arial</vt:lpstr>
      <vt:lpstr>ホワイト</vt:lpstr>
      <vt:lpstr>Computational Physics</vt:lpstr>
      <vt:lpstr>The total number of neutron up to t=5.0 and a spatial distribution at t=5.0</vt:lpstr>
      <vt:lpstr>Change the box size</vt:lpstr>
      <vt:lpstr>Change the random step to [-0.1,0.1)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計算物理学</dc:title>
  <dc:creator>Shohei Goda</dc:creator>
  <cp:lastModifiedBy>Shohei Goda</cp:lastModifiedBy>
  <cp:revision>42</cp:revision>
  <cp:lastPrinted>2017-12-17T07:47:08Z</cp:lastPrinted>
  <dcterms:created xsi:type="dcterms:W3CDTF">2017-10-15T01:22:46Z</dcterms:created>
  <dcterms:modified xsi:type="dcterms:W3CDTF">2018-01-15T07:33:35Z</dcterms:modified>
</cp:coreProperties>
</file>

<file path=docProps/thumbnail.jpeg>
</file>